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8.jpg" ContentType="image/png"/>
  <Override PartName="/ppt/media/image19.jpg" ContentType="image/png"/>
  <Override PartName="/ppt/media/image20.jpg" ContentType="image/png"/>
  <Override PartName="/ppt/media/image21.jpg" ContentType="image/png"/>
  <Override PartName="/ppt/media/image23.jpg" ContentType="image/png"/>
  <Override PartName="/ppt/media/image24.JPG" ContentType="image/png"/>
  <Override PartName="/ppt/media/image27.jpg" ContentType="image/png"/>
  <Override PartName="/ppt/media/image30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290" r:id="rId9"/>
    <p:sldId id="276" r:id="rId10"/>
    <p:sldId id="297" r:id="rId11"/>
    <p:sldId id="298" r:id="rId12"/>
    <p:sldId id="299" r:id="rId13"/>
    <p:sldId id="292" r:id="rId14"/>
    <p:sldId id="300" r:id="rId15"/>
    <p:sldId id="302" r:id="rId16"/>
    <p:sldId id="303" r:id="rId17"/>
    <p:sldId id="304" r:id="rId18"/>
    <p:sldId id="307" r:id="rId19"/>
    <p:sldId id="280" r:id="rId20"/>
    <p:sldId id="264" r:id="rId21"/>
    <p:sldId id="296" r:id="rId22"/>
    <p:sldId id="284" r:id="rId23"/>
    <p:sldId id="257" r:id="rId24"/>
    <p:sldId id="259" r:id="rId25"/>
    <p:sldId id="289" r:id="rId26"/>
    <p:sldId id="283" r:id="rId27"/>
    <p:sldId id="285" r:id="rId28"/>
    <p:sldId id="293" r:id="rId29"/>
    <p:sldId id="294" r:id="rId30"/>
    <p:sldId id="260" r:id="rId31"/>
    <p:sldId id="287" r:id="rId32"/>
    <p:sldId id="263" r:id="rId33"/>
    <p:sldId id="286" r:id="rId34"/>
    <p:sldId id="281" r:id="rId35"/>
    <p:sldId id="282" r:id="rId36"/>
    <p:sldId id="277" r:id="rId37"/>
    <p:sldId id="274" r:id="rId38"/>
    <p:sldId id="275" r:id="rId39"/>
    <p:sldId id="272" r:id="rId40"/>
    <p:sldId id="273" r:id="rId41"/>
    <p:sldId id="266" r:id="rId42"/>
    <p:sldId id="271" r:id="rId43"/>
    <p:sldId id="270" r:id="rId44"/>
    <p:sldId id="268" r:id="rId45"/>
    <p:sldId id="265" r:id="rId46"/>
  </p:sldIdLst>
  <p:sldSz cx="9144000" cy="6858000" type="screen4x3"/>
  <p:notesSz cx="6858000" cy="9144000"/>
  <p:embeddedFontLst>
    <p:embeddedFont>
      <p:font typeface="Roboto" panose="020B0604020202020204" charset="0"/>
      <p:regular r:id="rId47"/>
      <p:bold r:id="rId48"/>
      <p:italic r:id="rId49"/>
      <p:boldItalic r:id="rId50"/>
    </p:embeddedFont>
    <p:embeddedFont>
      <p:font typeface="Roboto Condensed Light" panose="020B0604020202020204" charset="0"/>
      <p:regular r:id="rId51"/>
      <p: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6/14/2020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6/21/2020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11F41-37AC-47E5-8827-63C30A329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9" y="1056442"/>
            <a:ext cx="7559994" cy="580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dirty="0"/>
              <a:t>Gerber file generation (2 hours)</a:t>
            </a:r>
          </a:p>
          <a:p>
            <a:pPr lvl="1"/>
            <a:r>
              <a:rPr lang="en-US" dirty="0"/>
              <a:t>BOM generation (2 hours)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6/21/2020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333A1-08BA-45E6-85DC-914D25B4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76544"/>
            <a:ext cx="7406804" cy="56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6/21/2020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EA3C5C-FAE8-4FC4-9C6C-7D569CFC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58788"/>
            <a:ext cx="7406585" cy="56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6/21/2020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5A99A-CE16-464D-987E-F8C7BAF9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50" y="1340528"/>
            <a:ext cx="7477314" cy="44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5 mil</a:t>
            </a:r>
          </a:p>
          <a:p>
            <a:r>
              <a:rPr lang="en-US" dirty="0"/>
              <a:t>Minimum hole size: 6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$269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5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~$86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2"/>
            <a:r>
              <a:rPr lang="en-US" dirty="0"/>
              <a:t>(possibly sourced by </a:t>
            </a:r>
            <a:r>
              <a:rPr lang="en-US" dirty="0" err="1"/>
              <a:t>PCBMinions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PCA Assembly:</a:t>
            </a:r>
          </a:p>
          <a:p>
            <a:pPr lvl="1"/>
            <a:r>
              <a:rPr lang="en-US" dirty="0"/>
              <a:t>Price: TBD (Quote pending)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5-day 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Layout the PCB and produce manufacturing files</a:t>
            </a:r>
          </a:p>
          <a:p>
            <a:pPr lvl="1"/>
            <a:r>
              <a:rPr lang="en-US" dirty="0"/>
              <a:t>Bluetooth filter and antenna circuitry</a:t>
            </a:r>
          </a:p>
          <a:p>
            <a:pPr lvl="1"/>
            <a:r>
              <a:rPr lang="en-US" dirty="0"/>
              <a:t>Gerber file generation</a:t>
            </a:r>
          </a:p>
          <a:p>
            <a:pPr lvl="1"/>
            <a:r>
              <a:rPr lang="en-US" dirty="0"/>
              <a:t>BOM generation</a:t>
            </a:r>
          </a:p>
          <a:p>
            <a:r>
              <a:rPr lang="en-US" dirty="0"/>
              <a:t>Summit to YSK and Dr. Yeo for review: 6/28/20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(6/21/20 – 6/28/20)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361298"/>
              </p:ext>
            </p:extLst>
          </p:nvPr>
        </p:nvGraphicFramePr>
        <p:xfrm>
          <a:off x="285750" y="1174774"/>
          <a:ext cx="8467632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22771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497150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577048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2143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30315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39192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03682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03681">
                  <a:extLst>
                    <a:ext uri="{9D8B030D-6E8A-4147-A177-3AD203B41FA5}">
                      <a16:colId xmlns:a16="http://schemas.microsoft.com/office/drawing/2014/main" val="3034183157"/>
                    </a:ext>
                  </a:extLst>
                </a:gridCol>
                <a:gridCol w="772356">
                  <a:extLst>
                    <a:ext uri="{9D8B030D-6E8A-4147-A177-3AD203B41FA5}">
                      <a16:colId xmlns:a16="http://schemas.microsoft.com/office/drawing/2014/main" val="3448893608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6/3-6/7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6/7-6/14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6/14-6/21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6/21-6/28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6/28-7/5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7/5-7/12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7/19-7/26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7/26-7/31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3888419" y="202085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105794C-26CC-43F1-B90E-5AEDAC317FFE}"/>
              </a:ext>
            </a:extLst>
          </p:cNvPr>
          <p:cNvSpPr/>
          <p:nvPr/>
        </p:nvSpPr>
        <p:spPr>
          <a:xfrm>
            <a:off x="4421079" y="204424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E9149D-1A8B-45C0-9A4C-D68E3E40883E}"/>
              </a:ext>
            </a:extLst>
          </p:cNvPr>
          <p:cNvSpPr/>
          <p:nvPr/>
        </p:nvSpPr>
        <p:spPr>
          <a:xfrm>
            <a:off x="5707510" y="243529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F8F4A23-F7F3-425C-9243-A9429A294561}"/>
              </a:ext>
            </a:extLst>
          </p:cNvPr>
          <p:cNvSpPr/>
          <p:nvPr/>
        </p:nvSpPr>
        <p:spPr>
          <a:xfrm>
            <a:off x="5052873" y="236531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6/21/2020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AC72FF-6ED4-4C64-951E-0A799241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1" y="1118586"/>
            <a:ext cx="7458710" cy="57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6/21/2020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6C04F-A024-477B-AF0D-64B841F5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967666"/>
            <a:ext cx="7612124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6/21/2020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8641F-F4EC-4E39-B7F4-94E768F2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1" y="1065320"/>
            <a:ext cx="7497912" cy="57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1449</TotalTime>
  <Words>1882</Words>
  <Application>Microsoft Office PowerPoint</Application>
  <PresentationFormat>On-screen Show (4:3)</PresentationFormat>
  <Paragraphs>367</Paragraphs>
  <Slides>43</Slides>
  <Notes>0</Notes>
  <HiddenSlides>25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Electronics development: schematic</vt:lpstr>
      <vt:lpstr>Progress to date: 6/21/2020</vt:lpstr>
      <vt:lpstr>Progress to date: 6/21/2020</vt:lpstr>
      <vt:lpstr>Progress to date: 6/21/2020</vt:lpstr>
      <vt:lpstr>Progress to date: 6/21/2020</vt:lpstr>
      <vt:lpstr>Electronics development: PCB design</vt:lpstr>
      <vt:lpstr>Progress to date: 6/21/2020</vt:lpstr>
      <vt:lpstr>Progress to date: 6/21/2020</vt:lpstr>
      <vt:lpstr>Progress to date: 6/21/2020</vt:lpstr>
      <vt:lpstr>PCB manufacturing specifications</vt:lpstr>
      <vt:lpstr>PCA quote</vt:lpstr>
      <vt:lpstr>PATH FORWARD</vt:lpstr>
      <vt:lpstr>Path forward (6/21/20 – 6/28/20)</vt:lpstr>
      <vt:lpstr>APPENDIX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114</cp:revision>
  <dcterms:created xsi:type="dcterms:W3CDTF">2016-03-09T16:46:53Z</dcterms:created>
  <dcterms:modified xsi:type="dcterms:W3CDTF">2020-06-22T07:59:05Z</dcterms:modified>
</cp:coreProperties>
</file>